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164" d="100"/>
          <a:sy n="164" d="100"/>
        </p:scale>
        <p:origin x="174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93E480-60B4-4888-A7A2-976512BA3E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7214D66-05F0-461B-92C2-1EB9A0EBA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B9CE7AC-9324-4F14-AE72-8705801E7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8F4F13D-8056-46C6-A64C-2449B32E6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85B2A2-5D8D-410E-BB16-71719881A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218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41D5433-0871-424B-BB20-7753F1672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A69AB14-6D4B-4B04-9801-1B2C86286E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1267163-DB3C-4D07-842F-EC496CE1D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1FC9785-2440-437A-9BA2-CC6720264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74AD53-5173-431A-94A9-403731FB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652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9ACC65B-4990-4464-917F-B8185B6E32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E51AB1F-1A33-4568-A781-6D19F529F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0934493-1F01-412D-940B-1DCDBB891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F3BB17-F060-44D4-A01F-DB366107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F7F30DA-4606-4688-A1ED-CBE87125B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3471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392ADD-44C9-4EA2-80C1-2B32C0F38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610E47-F4A4-4363-97D9-37CD43262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3FDF8B-4A01-4748-B202-84CCF4223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6440872-23DD-43A9-96FA-74F7F0972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0CC5A12-7F19-4EF5-82C0-744999E81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475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F91328-0523-4F2F-997B-35D3C966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3800211-8B46-4B6E-B57C-BD630D619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6409F1D-6676-48B1-A619-011BF39CA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CA6E08-5334-4DAC-9CAE-6637FB0E8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FA95E-7991-4447-A1C8-5206732BE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2096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BF6F82-6085-4ED7-9DEA-32590BBD9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30507F-7290-4D07-95F8-A9F817F10D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9172895-6D0D-4AD7-89A1-96439B14D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D991CAD-B921-4F28-BE90-A1B6957FF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F64828-A884-45C4-93DE-CAB402E74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98A0D9D-912E-4C21-BA2E-AC8D4589F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6211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43E8F02-2B71-4976-81E4-84DDE621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E207A4E-ADF8-4D37-8C11-382ED15D1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D77EBDB-1E22-4283-B2AE-1B367A9EA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8A94232-0AA2-4F4F-9594-62D4E6903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F757248-8555-46C9-8E0D-C7680788E5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6FC5793-4A6D-4BC1-ADF3-DF2BBA2FA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779D7D6-8023-4A14-A451-5A13F7136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C9B79EB-CD0F-4BD7-885E-397B196A3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042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F237DF-A82D-4BBF-9F6A-D2ECD4E2B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1E9C2E5-1A85-48BC-B5B0-23001F15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3D52B8B-2E84-4CAF-A22D-B3280184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281714B-11DD-4484-B6CE-0D2661FEF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0589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A5D0F91-5F29-48C6-9B31-46DAEB5FE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FFACBD5-CDCD-42C9-8A4F-193017AED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3F23CEF-DF29-403E-B777-F2C2183D2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2090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3475BE-9D27-494D-9C94-612638BF7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216098-064A-4E87-9E63-E13FB9DD3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2C8DBA3-8EB4-4827-BE58-100D74659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72B9349-8B6F-4917-9E65-A5A8CAA70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11F9F49-BBC8-4A65-8A5C-8ACC2311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10DCDD0-D7FF-43EA-9763-AD42DD9F7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015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948F11-FCF6-4BB8-943C-A3B3980AE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C7A9481-63B1-4875-A987-06D5B2A07A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BCDC0CA-A2BD-413F-A6F9-6AD4318B8D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82291A0-CD71-4A73-8C0F-E96BC1193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0A07992-7762-4874-8E21-B58526CBC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16B0533-1138-43F0-99AD-6B3CC86DC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5766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F8B293A-02C6-4C7D-9453-3DA00A6E6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83EF5E3-5E4E-4693-8CAB-650775B03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F950DEA-6CEF-49AB-803B-75D7317101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B8E52-DCA4-46CC-8087-FD1A4DDC1086}" type="datetimeFigureOut">
              <a:rPr kumimoji="1" lang="ja-JP" altLang="en-US" smtClean="0"/>
              <a:t>2021/2/18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C512E81-EFFE-46FC-BD91-81CAE2347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23F319-E669-4D28-8310-FED4F8245A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F3A76-832E-4A0B-8184-B4EB0CDF3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879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B996C94F-760B-4174-885A-8CAB7E6BA3FB}"/>
              </a:ext>
            </a:extLst>
          </p:cNvPr>
          <p:cNvSpPr/>
          <p:nvPr/>
        </p:nvSpPr>
        <p:spPr>
          <a:xfrm>
            <a:off x="7086601" y="1451169"/>
            <a:ext cx="2514600" cy="36208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 anchorCtr="0"/>
          <a:lstStyle/>
          <a:p>
            <a:r>
              <a:rPr kumimoji="1" lang="en-US" altLang="ja-JP" sz="2000" b="1" dirty="0">
                <a:solidFill>
                  <a:schemeClr val="tx1"/>
                </a:solidFill>
              </a:rPr>
              <a:t>(netstandard2.0)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4882D64-701C-4823-A91E-4E59F514ECD2}"/>
              </a:ext>
            </a:extLst>
          </p:cNvPr>
          <p:cNvSpPr/>
          <p:nvPr/>
        </p:nvSpPr>
        <p:spPr>
          <a:xfrm>
            <a:off x="700088" y="3488746"/>
            <a:ext cx="5843587" cy="26431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 anchorCtr="0"/>
          <a:lstStyle/>
          <a:p>
            <a:r>
              <a:rPr kumimoji="1" lang="en-US" altLang="ja-JP" sz="2000" b="1" dirty="0">
                <a:solidFill>
                  <a:schemeClr val="tx1"/>
                </a:solidFill>
              </a:rPr>
              <a:t>WPF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89DF8C0-762D-4AAA-9BFE-B57587A19DD5}"/>
              </a:ext>
            </a:extLst>
          </p:cNvPr>
          <p:cNvSpPr/>
          <p:nvPr/>
        </p:nvSpPr>
        <p:spPr>
          <a:xfrm>
            <a:off x="700088" y="414338"/>
            <a:ext cx="5843587" cy="264318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tlCol="0" anchor="t" anchorCtr="0"/>
          <a:lstStyle/>
          <a:p>
            <a:r>
              <a:rPr kumimoji="1" lang="en-US" altLang="ja-JP" sz="2000" b="1" dirty="0">
                <a:solidFill>
                  <a:schemeClr val="tx1"/>
                </a:solidFill>
              </a:rPr>
              <a:t>Xamarin Forms</a:t>
            </a:r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48DA57F7-0E38-48CF-B6EC-DD3A5750A5BA}"/>
              </a:ext>
            </a:extLst>
          </p:cNvPr>
          <p:cNvSpPr/>
          <p:nvPr/>
        </p:nvSpPr>
        <p:spPr>
          <a:xfrm>
            <a:off x="2373688" y="4007644"/>
            <a:ext cx="1593475" cy="18002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0" rtlCol="0" anchor="t" anchorCtr="0"/>
          <a:lstStyle/>
          <a:p>
            <a:pPr algn="ctr"/>
            <a:r>
              <a:rPr lang="en-US" altLang="ja-JP" dirty="0"/>
              <a:t>View</a:t>
            </a:r>
          </a:p>
          <a:p>
            <a:pPr algn="ctr"/>
            <a:r>
              <a:rPr kumimoji="1" lang="en-US" altLang="ja-JP" dirty="0"/>
              <a:t>(XAML)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モデル 2" descr="ノート パソコン">
                <a:extLst>
                  <a:ext uri="{FF2B5EF4-FFF2-40B4-BE49-F238E27FC236}">
                    <a16:creationId xmlns:a16="http://schemas.microsoft.com/office/drawing/2014/main" id="{A7DAF2D8-3A09-4BB3-B409-938B2C5BC70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19156285"/>
                  </p:ext>
                </p:extLst>
              </p:nvPr>
            </p:nvGraphicFramePr>
            <p:xfrm>
              <a:off x="375435" y="4673000"/>
              <a:ext cx="2396906" cy="197783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96906" cy="1977831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576605" ay="-758313" az="-12730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9079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モデル 2" descr="ノート パソコン">
                <a:extLst>
                  <a:ext uri="{FF2B5EF4-FFF2-40B4-BE49-F238E27FC236}">
                    <a16:creationId xmlns:a16="http://schemas.microsoft.com/office/drawing/2014/main" id="{A7DAF2D8-3A09-4BB3-B409-938B2C5BC7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435" y="4673000"/>
                <a:ext cx="2396906" cy="197783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AA27CE5-1B39-4625-8E7B-2557CE4875A5}"/>
              </a:ext>
            </a:extLst>
          </p:cNvPr>
          <p:cNvSpPr/>
          <p:nvPr/>
        </p:nvSpPr>
        <p:spPr>
          <a:xfrm>
            <a:off x="4602537" y="4007643"/>
            <a:ext cx="1593475" cy="18002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0" rtlCol="0" anchor="t" anchorCtr="0"/>
          <a:lstStyle/>
          <a:p>
            <a:pPr algn="ctr"/>
            <a:r>
              <a:rPr lang="en-US" altLang="ja-JP" dirty="0" err="1"/>
              <a:t>ViewModel</a:t>
            </a:r>
            <a:endParaRPr kumimoji="1" lang="en-US" altLang="ja-JP" dirty="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806D82D-E981-4089-BBD6-A55AB43CEFF7}"/>
              </a:ext>
            </a:extLst>
          </p:cNvPr>
          <p:cNvSpPr/>
          <p:nvPr/>
        </p:nvSpPr>
        <p:spPr>
          <a:xfrm>
            <a:off x="2373688" y="932272"/>
            <a:ext cx="1593475" cy="180022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0" rtlCol="0" anchor="t" anchorCtr="0"/>
          <a:lstStyle/>
          <a:p>
            <a:pPr algn="ctr"/>
            <a:r>
              <a:rPr lang="en-US" altLang="ja-JP" dirty="0"/>
              <a:t>View</a:t>
            </a:r>
          </a:p>
          <a:p>
            <a:pPr algn="ctr"/>
            <a:r>
              <a:rPr kumimoji="1" lang="en-US" altLang="ja-JP" dirty="0"/>
              <a:t>(XAML)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711F86F-D3A6-454A-9C73-3875688D5FA4}"/>
              </a:ext>
            </a:extLst>
          </p:cNvPr>
          <p:cNvSpPr/>
          <p:nvPr/>
        </p:nvSpPr>
        <p:spPr>
          <a:xfrm>
            <a:off x="4602537" y="932271"/>
            <a:ext cx="1593475" cy="180022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0" rtlCol="0" anchor="t" anchorCtr="0"/>
          <a:lstStyle/>
          <a:p>
            <a:pPr algn="ctr"/>
            <a:r>
              <a:rPr lang="en-US" altLang="ja-JP" dirty="0" err="1"/>
              <a:t>ViewModel</a:t>
            </a:r>
            <a:endParaRPr kumimoji="1" lang="en-US" altLang="ja-JP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モデル 5" descr="携帯電話">
                <a:extLst>
                  <a:ext uri="{FF2B5EF4-FFF2-40B4-BE49-F238E27FC236}">
                    <a16:creationId xmlns:a16="http://schemas.microsoft.com/office/drawing/2014/main" id="{ECB72E8C-E6BE-4A56-AACA-720BD8E3DF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0731389"/>
                  </p:ext>
                </p:extLst>
              </p:nvPr>
            </p:nvGraphicFramePr>
            <p:xfrm>
              <a:off x="1573888" y="1451169"/>
              <a:ext cx="964227" cy="197783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64227" cy="1977831"/>
                    </a:xfrm>
                    <a:prstGeom prst="rect">
                      <a:avLst/>
                    </a:prstGeom>
                  </am3d:spPr>
                  <am3d:camera>
                    <am3d:pos x="0" y="0" z="525007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07497" d="1000000"/>
                    <am3d:preTrans dx="-44610" dy="-17992235" dz="888902"/>
                    <am3d:scale>
                      <am3d:sx n="1000000" d="1000000"/>
                      <am3d:sy n="1000000" d="1000000"/>
                      <am3d:sz n="1000000" d="1000000"/>
                    </am3d:scale>
                    <am3d:rot ax="557402" ay="-758984" az="-1231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2033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モデル 5" descr="携帯電話">
                <a:extLst>
                  <a:ext uri="{FF2B5EF4-FFF2-40B4-BE49-F238E27FC236}">
                    <a16:creationId xmlns:a16="http://schemas.microsoft.com/office/drawing/2014/main" id="{ECB72E8C-E6BE-4A56-AACA-720BD8E3DF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73888" y="1451169"/>
                <a:ext cx="964227" cy="197783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1E5DCF4-BA85-4DBA-8E26-BC8DA7C0200F}"/>
              </a:ext>
            </a:extLst>
          </p:cNvPr>
          <p:cNvSpPr/>
          <p:nvPr/>
        </p:nvSpPr>
        <p:spPr>
          <a:xfrm>
            <a:off x="3262161" y="2140059"/>
            <a:ext cx="2684649" cy="118487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0" rtlCol="0" anchor="t" anchorCtr="0"/>
          <a:lstStyle/>
          <a:p>
            <a:pPr algn="ctr"/>
            <a:r>
              <a:rPr lang="en-US" altLang="ja-JP" dirty="0" err="1"/>
              <a:t>Epoxy.Xamarin.Forms</a:t>
            </a:r>
            <a:endParaRPr kumimoji="1" lang="en-US" altLang="ja-JP" dirty="0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7AA4117-5D1D-4042-93EB-9A8E1B354CA9}"/>
              </a:ext>
            </a:extLst>
          </p:cNvPr>
          <p:cNvSpPr/>
          <p:nvPr/>
        </p:nvSpPr>
        <p:spPr>
          <a:xfrm>
            <a:off x="3262161" y="5151631"/>
            <a:ext cx="2684649" cy="1184874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0" rtlCol="0" anchor="t" anchorCtr="0"/>
          <a:lstStyle/>
          <a:p>
            <a:pPr algn="ctr"/>
            <a:r>
              <a:rPr lang="en-US" altLang="ja-JP" dirty="0" err="1"/>
              <a:t>Epoxy.Wpf</a:t>
            </a:r>
            <a:endParaRPr kumimoji="1" lang="en-US" altLang="ja-JP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118F620-6FD5-4B39-AF87-053D5A777A59}"/>
              </a:ext>
            </a:extLst>
          </p:cNvPr>
          <p:cNvSpPr/>
          <p:nvPr/>
        </p:nvSpPr>
        <p:spPr>
          <a:xfrm>
            <a:off x="7547163" y="2424820"/>
            <a:ext cx="1593475" cy="18002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0" rtlCol="0" anchor="t" anchorCtr="0"/>
          <a:lstStyle/>
          <a:p>
            <a:pPr algn="ctr"/>
            <a:r>
              <a:rPr lang="en-US" altLang="ja-JP" dirty="0"/>
              <a:t>Model</a:t>
            </a:r>
            <a:endParaRPr kumimoji="1" lang="en-US" altLang="ja-JP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モデル 14" descr="サーバーのシンボル">
                <a:extLst>
                  <a:ext uri="{FF2B5EF4-FFF2-40B4-BE49-F238E27FC236}">
                    <a16:creationId xmlns:a16="http://schemas.microsoft.com/office/drawing/2014/main" id="{F1A2F3A6-A84F-4F87-B344-A4095818E29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04245141"/>
                  </p:ext>
                </p:extLst>
              </p:nvPr>
            </p:nvGraphicFramePr>
            <p:xfrm>
              <a:off x="10201572" y="2690165"/>
              <a:ext cx="1436384" cy="263495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436384" cy="2634955"/>
                    </a:xfrm>
                    <a:prstGeom prst="rect">
                      <a:avLst/>
                    </a:prstGeom>
                  </am3d:spPr>
                  <am3d:camera>
                    <am3d:pos x="0" y="0" z="558939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57799" d="1000000"/>
                    <am3d:preTrans dx="-20171" dy="-18006390" dz="-3714845"/>
                    <am3d:scale>
                      <am3d:sx n="1000000" d="1000000"/>
                      <am3d:sy n="1000000" d="1000000"/>
                      <am3d:sz n="1000000" d="1000000"/>
                    </am3d:scale>
                    <am3d:rot ax="986122" ay="1159772" az="33459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30725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モデル 14" descr="サーバーのシンボル">
                <a:extLst>
                  <a:ext uri="{FF2B5EF4-FFF2-40B4-BE49-F238E27FC236}">
                    <a16:creationId xmlns:a16="http://schemas.microsoft.com/office/drawing/2014/main" id="{F1A2F3A6-A84F-4F87-B344-A4095818E2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01572" y="2690165"/>
                <a:ext cx="1436384" cy="2634955"/>
              </a:xfrm>
              <a:prstGeom prst="rect">
                <a:avLst/>
              </a:prstGeom>
            </p:spPr>
          </p:pic>
        </mc:Fallback>
      </mc:AlternateContent>
      <p:cxnSp>
        <p:nvCxnSpPr>
          <p:cNvPr id="17" name="コネクタ: 曲線 16">
            <a:extLst>
              <a:ext uri="{FF2B5EF4-FFF2-40B4-BE49-F238E27FC236}">
                <a16:creationId xmlns:a16="http://schemas.microsoft.com/office/drawing/2014/main" id="{33A0DC22-E76D-4BB2-8ECA-B1F8BCD57C74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3967163" y="1832384"/>
            <a:ext cx="635374" cy="1"/>
          </a:xfrm>
          <a:prstGeom prst="curvedConnector3">
            <a:avLst/>
          </a:prstGeom>
          <a:ln w="31750">
            <a:solidFill>
              <a:srgbClr val="FF000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コネクタ: 曲線 17">
            <a:extLst>
              <a:ext uri="{FF2B5EF4-FFF2-40B4-BE49-F238E27FC236}">
                <a16:creationId xmlns:a16="http://schemas.microsoft.com/office/drawing/2014/main" id="{79E8549C-BEBD-48B2-BF9E-57EDD1B84FA2}"/>
              </a:ext>
            </a:extLst>
          </p:cNvPr>
          <p:cNvCxnSpPr>
            <a:cxnSpLocks/>
            <a:stCxn id="2" idx="3"/>
            <a:endCxn id="5" idx="1"/>
          </p:cNvCxnSpPr>
          <p:nvPr/>
        </p:nvCxnSpPr>
        <p:spPr>
          <a:xfrm flipV="1">
            <a:off x="3967163" y="4907756"/>
            <a:ext cx="635374" cy="1"/>
          </a:xfrm>
          <a:prstGeom prst="curvedConnector3">
            <a:avLst/>
          </a:prstGeom>
          <a:ln w="31750">
            <a:solidFill>
              <a:srgbClr val="FF000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コネクタ: 曲線 20">
            <a:extLst>
              <a:ext uri="{FF2B5EF4-FFF2-40B4-BE49-F238E27FC236}">
                <a16:creationId xmlns:a16="http://schemas.microsoft.com/office/drawing/2014/main" id="{5383A222-5B3A-4E77-8F28-044449BED26C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6196012" y="1832384"/>
            <a:ext cx="1351151" cy="1492549"/>
          </a:xfrm>
          <a:prstGeom prst="curvedConnector3">
            <a:avLst/>
          </a:prstGeom>
          <a:ln w="31750">
            <a:solidFill>
              <a:srgbClr val="FF000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コネクタ: 曲線 23">
            <a:extLst>
              <a:ext uri="{FF2B5EF4-FFF2-40B4-BE49-F238E27FC236}">
                <a16:creationId xmlns:a16="http://schemas.microsoft.com/office/drawing/2014/main" id="{0305E5C6-7967-42EC-9445-C4A975242AB9}"/>
              </a:ext>
            </a:extLst>
          </p:cNvPr>
          <p:cNvCxnSpPr>
            <a:cxnSpLocks/>
            <a:stCxn id="5" idx="3"/>
            <a:endCxn id="13" idx="1"/>
          </p:cNvCxnSpPr>
          <p:nvPr/>
        </p:nvCxnSpPr>
        <p:spPr>
          <a:xfrm flipV="1">
            <a:off x="6196012" y="3324933"/>
            <a:ext cx="1351151" cy="1582823"/>
          </a:xfrm>
          <a:prstGeom prst="curvedConnector3">
            <a:avLst/>
          </a:prstGeom>
          <a:ln w="31750">
            <a:solidFill>
              <a:srgbClr val="FF000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コネクタ: 曲線 26">
            <a:extLst>
              <a:ext uri="{FF2B5EF4-FFF2-40B4-BE49-F238E27FC236}">
                <a16:creationId xmlns:a16="http://schemas.microsoft.com/office/drawing/2014/main" id="{652D0EE3-D167-40A0-BD7D-7AE983BF6AEF}"/>
              </a:ext>
            </a:extLst>
          </p:cNvPr>
          <p:cNvCxnSpPr>
            <a:cxnSpLocks/>
            <a:endCxn id="13" idx="3"/>
          </p:cNvCxnSpPr>
          <p:nvPr/>
        </p:nvCxnSpPr>
        <p:spPr>
          <a:xfrm rot="10800000">
            <a:off x="9140638" y="3324934"/>
            <a:ext cx="1210656" cy="682709"/>
          </a:xfrm>
          <a:prstGeom prst="curvedConnector3">
            <a:avLst>
              <a:gd name="adj1" fmla="val 50000"/>
            </a:avLst>
          </a:prstGeom>
          <a:ln w="31750">
            <a:solidFill>
              <a:srgbClr val="FF000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352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25</Words>
  <Application>Microsoft Office PowerPoint</Application>
  <PresentationFormat>ワイド画面</PresentationFormat>
  <Paragraphs>12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Matsui Kouji</dc:creator>
  <cp:lastModifiedBy>Matsui Kouji</cp:lastModifiedBy>
  <cp:revision>3</cp:revision>
  <dcterms:created xsi:type="dcterms:W3CDTF">2021-02-18T08:14:18Z</dcterms:created>
  <dcterms:modified xsi:type="dcterms:W3CDTF">2021-02-18T09:00:59Z</dcterms:modified>
</cp:coreProperties>
</file>

<file path=docProps/thumbnail.jpeg>
</file>